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98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0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29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42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0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37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9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27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7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46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6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72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57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0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75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939BB1-865E-4CE5-B3B0-53A6F90DE6CC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516D8E-C9CA-4B9D-99F1-7A155DFC6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" y="2696383"/>
            <a:ext cx="4655616" cy="3488755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1420000">
            <a:off x="979849" y="1913883"/>
            <a:ext cx="9755187" cy="3610381"/>
          </a:xfrm>
        </p:spPr>
        <p:txBody>
          <a:bodyPr/>
          <a:lstStyle/>
          <a:p>
            <a:pPr algn="ctr"/>
            <a:r>
              <a:rPr lang="nl-NL" dirty="0" smtClean="0"/>
              <a:t>Viertakt</a:t>
            </a:r>
          </a:p>
          <a:p>
            <a:pPr algn="ctr"/>
            <a:r>
              <a:rPr lang="nl-NL" u="sng" dirty="0" smtClean="0"/>
              <a:t>           Tweetakt	</a:t>
            </a:r>
            <a:endParaRPr lang="nl-NL" u="sng" dirty="0"/>
          </a:p>
          <a:p>
            <a:pPr algn="ctr"/>
            <a:r>
              <a:rPr lang="nl-NL" dirty="0" smtClean="0"/>
              <a:t>Lijnmotor</a:t>
            </a:r>
          </a:p>
          <a:p>
            <a:pPr algn="ctr"/>
            <a:r>
              <a:rPr lang="nl-NL" dirty="0" smtClean="0"/>
              <a:t>V motor</a:t>
            </a:r>
          </a:p>
          <a:p>
            <a:pPr algn="ctr"/>
            <a:r>
              <a:rPr lang="nl-NL" dirty="0" smtClean="0"/>
              <a:t>Boxer motor</a:t>
            </a:r>
          </a:p>
          <a:p>
            <a:pPr algn="ctr"/>
            <a:endParaRPr lang="nl-NL" dirty="0" smtClean="0"/>
          </a:p>
          <a:p>
            <a:pPr algn="ctr"/>
            <a:endParaRPr lang="nl-NL" b="1" i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2667272" y="681335"/>
            <a:ext cx="685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i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Soorten Dieselmotoren</a:t>
            </a:r>
            <a:endParaRPr lang="nl-NL" sz="5400" b="1" i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7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2" y="1475769"/>
            <a:ext cx="1466850" cy="3181350"/>
          </a:xfrm>
        </p:spPr>
      </p:pic>
      <p:sp>
        <p:nvSpPr>
          <p:cNvPr id="6" name="Rechthoek 5"/>
          <p:cNvSpPr/>
          <p:nvPr/>
        </p:nvSpPr>
        <p:spPr>
          <a:xfrm>
            <a:off x="1570246" y="311353"/>
            <a:ext cx="10599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viertakt</a:t>
            </a:r>
            <a:endParaRPr lang="nl-NL" sz="5400" b="1" i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918279" y="1633570"/>
            <a:ext cx="2976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 smtClean="0">
                <a:solidFill>
                  <a:schemeClr val="bg1">
                    <a:lumMod val="50000"/>
                  </a:schemeClr>
                </a:solidFill>
              </a:rPr>
              <a:t>1: Inlaatslag</a:t>
            </a:r>
          </a:p>
          <a:p>
            <a:r>
              <a:rPr lang="nl-NL" sz="2500" i="1" dirty="0" smtClean="0">
                <a:solidFill>
                  <a:schemeClr val="bg1">
                    <a:lumMod val="50000"/>
                  </a:schemeClr>
                </a:solidFill>
              </a:rPr>
              <a:t>2: Compressieslag</a:t>
            </a:r>
          </a:p>
          <a:p>
            <a:r>
              <a:rPr lang="nl-NL" sz="2500" i="1" dirty="0" smtClean="0">
                <a:solidFill>
                  <a:schemeClr val="bg1">
                    <a:lumMod val="50000"/>
                  </a:schemeClr>
                </a:solidFill>
              </a:rPr>
              <a:t>3: Arbeidsslag</a:t>
            </a:r>
          </a:p>
          <a:p>
            <a:r>
              <a:rPr lang="nl-NL" sz="2500" i="1" dirty="0" smtClean="0">
                <a:solidFill>
                  <a:schemeClr val="bg1">
                    <a:lumMod val="50000"/>
                  </a:schemeClr>
                </a:solidFill>
              </a:rPr>
              <a:t>4: Uitlaatslag</a:t>
            </a:r>
            <a:endParaRPr lang="nl-NL" sz="2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24107" y="804031"/>
            <a:ext cx="59200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2 omwentelingen alle 4 de slagen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Bij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een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viertakt dieselmotor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wordt lucht tijdens de compressieslag samengeperst, waarbij deze opwarmt en waarna aan het einde van de compressieslag brandstof wordt ingespoten door een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injector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en zelfontbranding plaatsvindt. Vervolgens duwen expanderende verbrandingsgassen tijdens de arbeidsslag de zuiger naar beneden, waardoor de motor wordt aangedreven.</a:t>
            </a:r>
          </a:p>
        </p:txBody>
      </p:sp>
    </p:spTree>
    <p:extLst>
      <p:ext uri="{BB962C8B-B14F-4D97-AF65-F5344CB8AC3E}">
        <p14:creationId xmlns:p14="http://schemas.microsoft.com/office/powerpoint/2010/main" val="19730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06603"/>
            <a:ext cx="6395127" cy="948833"/>
          </a:xfrm>
        </p:spPr>
        <p:txBody>
          <a:bodyPr>
            <a:normAutofit fontScale="90000"/>
          </a:bodyPr>
          <a:lstStyle/>
          <a:p>
            <a:r>
              <a:rPr lang="nl-NL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tweetakt</a:t>
            </a:r>
            <a: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4606"/>
            <a:ext cx="1571625" cy="2733675"/>
          </a:xfrm>
        </p:spPr>
      </p:pic>
      <p:sp>
        <p:nvSpPr>
          <p:cNvPr id="6" name="Tekstvak 5"/>
          <p:cNvSpPr txBox="1"/>
          <p:nvPr/>
        </p:nvSpPr>
        <p:spPr>
          <a:xfrm>
            <a:off x="5118755" y="1319753"/>
            <a:ext cx="4383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1 omwenteling alle 4 de slagen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Tweetakt diesels worden vooral gebruikt in vrachtwagens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, schepen, elektriciteitscentrales en diesellocomotieven. Meestal zijn deze motoren op schepen </a:t>
            </a:r>
            <a:r>
              <a:rPr lang="nl-NL" sz="2200" i="1" dirty="0" smtClean="0">
                <a:solidFill>
                  <a:schemeClr val="bg1">
                    <a:lumMod val="50000"/>
                  </a:schemeClr>
                </a:solidFill>
              </a:rPr>
              <a:t>langzaam lopers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Ze zijn krachtig en kunnen het schip snel en goed voortbewegen bij relatief lage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toerentallen.</a:t>
            </a:r>
            <a:endParaRPr lang="nl-NL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Lijnmotor</a:t>
            </a:r>
            <a: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678186" y="917868"/>
            <a:ext cx="52130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Alle cilinders staan in een rij achter elkaar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Kom het meest voor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Loopt erg soepel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Niet groter dan 6 cilinder (anders te groot voor onder motorkap)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In autobussen en in vrachtauto’s worden ze vaak horizontaal geplaatst dus 1 kwartslag gedraaid omdat ze onder de vloer worden gemonteerd, tussen de voor- en achteras worden ze </a:t>
            </a:r>
            <a:r>
              <a:rPr lang="nl-NL" sz="2200" dirty="0" err="1" smtClean="0">
                <a:solidFill>
                  <a:schemeClr val="bg1">
                    <a:lumMod val="50000"/>
                  </a:schemeClr>
                </a:solidFill>
              </a:rPr>
              <a:t>underfloor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-motoren genoemd.</a:t>
            </a:r>
            <a:endParaRPr lang="nl-N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65057"/>
            <a:ext cx="3583728" cy="19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 Motor</a:t>
            </a:r>
            <a: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19498" y="402685"/>
            <a:ext cx="5712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V motor= dat de cilinders van de motor V-vormig zijn opgesteld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Minder ruimte dan lijnmotor en boxermotor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2200" smtClean="0">
                <a:solidFill>
                  <a:schemeClr val="bg1">
                    <a:lumMod val="50000"/>
                  </a:schemeClr>
                </a:solidFill>
              </a:rPr>
              <a:t>motortrillingen zijn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ook minder.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V-motoren worden vooral gebruikt in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voertuigen waarin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ruimte smal is.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Niet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elk type V-motor loopt van nature rustig en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gelijkmatig doordat hij een korte snelle slag heeft;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eigenlijk draaien alleen V-motoren met 8, 12 en 16 cilinders zonder veel problemen. </a:t>
            </a:r>
            <a:endParaRPr lang="nl-N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r zijn : V2, V3, V4, V6, V8, V10, V12, V16, V18, V20  en V24 motoren</a:t>
            </a:r>
            <a:endParaRPr lang="nl-N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93130"/>
            <a:ext cx="3738979" cy="26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Boxermotor</a:t>
            </a:r>
            <a: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nl-NL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73278" y="1216058"/>
            <a:ext cx="53449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Een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</a:rPr>
              <a:t>boxermotor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 is een verbrandingsmotor met als kenmerk dat de 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cilinderparen (bijna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) recht tegenover elkaar zijn gepositioneerd. </a:t>
            </a:r>
            <a:endParaRPr lang="nl-N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Motor blok minder hoog.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Motor perfect in balans, Doordat </a:t>
            </a:r>
            <a:r>
              <a:rPr lang="nl-NL" sz="2200" dirty="0">
                <a:solidFill>
                  <a:schemeClr val="bg1">
                    <a:lumMod val="50000"/>
                  </a:schemeClr>
                </a:solidFill>
              </a:rPr>
              <a:t>de krachten van tegenover elkaar liggende zuigers elkaar opheffen</a:t>
            </a: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Nadeel: mechanisch erg ingewikkeld van opbouw dus hoge ontwikkelingskosten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</a:rPr>
              <a:t>Met succes toegepast in zowel auto's als motorfietsen, en populair voor lichte vliegtuigmotoren .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4426"/>
            <a:ext cx="3990117" cy="29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Einde  presentatie  dieselmotoren.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3657600" cy="275844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96" y="1762812"/>
            <a:ext cx="4241397" cy="31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E5997FD04DD499DD7E21DBD488AE7" ma:contentTypeVersion="" ma:contentTypeDescription="Een nieuw document maken." ma:contentTypeScope="" ma:versionID="dd0410db9fbbb9503e195ac3ef9d2e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5877D8-1048-4B41-9A6D-C9E3821BCEF1}"/>
</file>

<file path=customXml/itemProps2.xml><?xml version="1.0" encoding="utf-8"?>
<ds:datastoreItem xmlns:ds="http://schemas.openxmlformats.org/officeDocument/2006/customXml" ds:itemID="{959289ED-4FE9-435F-BE73-E4C2B429431E}"/>
</file>

<file path=customXml/itemProps3.xml><?xml version="1.0" encoding="utf-8"?>
<ds:datastoreItem xmlns:ds="http://schemas.openxmlformats.org/officeDocument/2006/customXml" ds:itemID="{E25FBFF6-C73E-40AB-A44F-7E1AB6B1B7E6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288</TotalTime>
  <Words>347</Words>
  <Application>Microsoft Office PowerPoint</Application>
  <PresentationFormat>Breedbeeld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Impact</vt:lpstr>
      <vt:lpstr>Wingdings</vt:lpstr>
      <vt:lpstr>Belangrijke gebeurtenis</vt:lpstr>
      <vt:lpstr>PowerPoint-presentatie</vt:lpstr>
      <vt:lpstr>PowerPoint-presentatie</vt:lpstr>
      <vt:lpstr>tweetakt </vt:lpstr>
      <vt:lpstr>Lijnmotor </vt:lpstr>
      <vt:lpstr>V Motor </vt:lpstr>
      <vt:lpstr>Boxermotor </vt:lpstr>
      <vt:lpstr>Einde  presentatie  dieselmotoren.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remco overhein</dc:creator>
  <cp:lastModifiedBy>Wim ten Klooster</cp:lastModifiedBy>
  <cp:revision>23</cp:revision>
  <dcterms:created xsi:type="dcterms:W3CDTF">2015-09-17T09:57:34Z</dcterms:created>
  <dcterms:modified xsi:type="dcterms:W3CDTF">2015-10-02T10:59:04Z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0x010100D5FE5997FD04DD499DD7E21DBD488AE7</vt:lpwstr>
  </property>
</Properties>
</file>